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355" r:id="rId2"/>
    <p:sldId id="752" r:id="rId3"/>
    <p:sldId id="1354" r:id="rId4"/>
    <p:sldId id="1356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742" autoAdjust="0"/>
  </p:normalViewPr>
  <p:slideViewPr>
    <p:cSldViewPr snapToGrid="0">
      <p:cViewPr varScale="1">
        <p:scale>
          <a:sx n="112" d="100"/>
          <a:sy n="112" d="100"/>
        </p:scale>
        <p:origin x="44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C4BD2-E58D-4B18-9EB7-4E59B3F47599}" type="datetimeFigureOut">
              <a:rPr lang="sv-SE" smtClean="0"/>
              <a:t>2025-02-15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7553E-B296-4710-9994-D1252B8B13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9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7553E-B296-4710-9994-D1252B8B136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492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D38BE-4B3E-44B5-8FE8-D61F493699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420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86779-DE2B-C2CD-78B1-FF37ED2F5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E7F86D1-1ED9-B492-E8DF-D9567E1F3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F7533EF-97F6-FDD7-B406-97A3A3591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Information till deltagare:</a:t>
            </a:r>
          </a:p>
          <a:p>
            <a:r>
              <a:rPr lang="sv-SE" dirty="0"/>
              <a:t>Dessa bilder används för att ni som deltagarna ska få en uppfattning och lättare kunna se vilka omständigheter som råder på platsen.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5E3A8CF-BA24-216E-8697-6CBA7D4DA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D38BE-4B3E-44B5-8FE8-D61F493699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37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C075D-B18B-A15D-5C28-3C436308F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9F38C44-B0CA-91E6-81B1-292EAA56A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26B9789-9DD7-8569-ADA5-71A1411A9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Information till deltagare:</a:t>
            </a:r>
          </a:p>
          <a:p>
            <a:r>
              <a:rPr lang="sv-SE" dirty="0"/>
              <a:t>Dessa bilder används för att ni som deltagarna ska få en uppfattning och lättare kunna se vilka omständigheter som råder på platsen.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E57898-9682-C09D-88C6-98882950E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D38BE-4B3E-44B5-8FE8-D61F493699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38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9BE352-B456-4F47-CE26-57C4A2E69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0FA8BA-1E50-A42F-79F2-B479AFD60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98D50F-D03E-9B2E-2FEC-BB719245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0C9-93E0-4350-8CD4-AA742031CF79}" type="datetimeFigureOut">
              <a:rPr lang="sv-SE" smtClean="0"/>
              <a:t>2025-02-15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49DD98-0C87-19B2-66BB-DFAEAE24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86A692-D4E2-A286-5DF7-7D16EDA0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C3F8-91E0-44C4-9106-D278A7651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01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0045E8-AB2A-4835-2560-9F653B07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C512C21-68EB-573D-67F2-D36A0125B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257D25-BA60-E3F0-6A1F-77FD5D70B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0C9-93E0-4350-8CD4-AA742031CF79}" type="datetimeFigureOut">
              <a:rPr lang="sv-SE" smtClean="0"/>
              <a:t>2025-02-15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A51F27-0897-F4B9-A8C8-975F3120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D2DF85-5C3C-7946-A2E1-158B3048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C3F8-91E0-44C4-9106-D278A7651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843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4E4FDD5-46DD-9E8C-7901-FB1305652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AD8F9C2-9CAF-70D7-01A4-9E2ADD125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FD663A-C19C-B66B-42C0-EF5E014A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0C9-93E0-4350-8CD4-AA742031CF79}" type="datetimeFigureOut">
              <a:rPr lang="sv-SE" smtClean="0"/>
              <a:t>2025-02-15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C9F6C5-03DA-7274-0162-3E5AFBA2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9C8A4F-7FB8-0F66-E02F-C966685D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C3F8-91E0-44C4-9106-D278A7651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19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2E4C69-4ED0-26EB-0F6E-75C27C01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30B808-F5D5-E466-38A5-52072E7D8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ECFDB7-9CCC-1B3B-EF57-5CB8FB45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0C9-93E0-4350-8CD4-AA742031CF79}" type="datetimeFigureOut">
              <a:rPr lang="sv-SE" smtClean="0"/>
              <a:t>2025-02-15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1688AF-942A-AF1E-B370-1C99B209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842030-11C5-EFC7-F0DD-75B8B97C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C3F8-91E0-44C4-9106-D278A7651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56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A66CAB-A7E0-2847-8586-7D465A2E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9FBEA3-D2FF-57A5-7743-1F6974146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277D33-13EC-E7FD-2834-86AD2FA2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0C9-93E0-4350-8CD4-AA742031CF79}" type="datetimeFigureOut">
              <a:rPr lang="sv-SE" smtClean="0"/>
              <a:t>2025-02-15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F3A117-A7F7-D89C-B6D2-21F61563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45D1B7-8567-8B19-1095-E67FB31D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C3F8-91E0-44C4-9106-D278A7651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62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208086-5957-B9B2-EDDD-846CE0F6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50FF3D-613E-8DD4-B6AF-6F3D37081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8EF3B66-C406-156F-8070-D942EF7B8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9A005B1-09BB-C332-8E7F-20EDDA0F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0C9-93E0-4350-8CD4-AA742031CF79}" type="datetimeFigureOut">
              <a:rPr lang="sv-SE" smtClean="0"/>
              <a:t>2025-02-15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6456D44-05F1-3681-CEB2-96BE57FE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C908BE-D4C7-7AC4-DBAF-A8E6CED2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C3F8-91E0-44C4-9106-D278A7651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0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E3EC4E-88ED-B252-D433-ACB902D9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3C522C3-82BB-5A17-F5B6-44A5A0E4D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3F9B12-430A-ADCE-DA9C-4618B9497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350B4F-1253-90E2-6196-678703034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F15EC2A-63FE-0654-3ABF-CD2D8AA28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5E71C3-5188-D5B1-0341-8928B91B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0C9-93E0-4350-8CD4-AA742031CF79}" type="datetimeFigureOut">
              <a:rPr lang="sv-SE" smtClean="0"/>
              <a:t>2025-02-15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3CFA57-2029-A0EE-A7FA-B0635F87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1B8942A-07AE-3510-922B-2846C795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C3F8-91E0-44C4-9106-D278A7651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31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A23E29-ECCB-BDE3-8750-DBFBBD94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BCA7F09-D311-869B-7CFF-13D5DBEC1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0C9-93E0-4350-8CD4-AA742031CF79}" type="datetimeFigureOut">
              <a:rPr lang="sv-SE" smtClean="0"/>
              <a:t>2025-02-15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FC78498-C142-2EB3-75D3-00CDAD68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3679270-EB2B-E478-2F80-7E41D27E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C3F8-91E0-44C4-9106-D278A7651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17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653FD6-1A60-6069-4616-A985EBE1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0C9-93E0-4350-8CD4-AA742031CF79}" type="datetimeFigureOut">
              <a:rPr lang="sv-SE" smtClean="0"/>
              <a:t>2025-02-15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1955110-94C7-BB1A-CEDA-417F7D6C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907862-7423-8296-F4CD-3DC28D84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C3F8-91E0-44C4-9106-D278A7651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432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E86B14-2EDF-0EC8-AEA8-CEFB713D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630F61-9539-0DF8-8314-4EC2AEB54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0F9C88-558B-0CF1-D033-396E314FC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C805001-7C57-144F-1E98-7652CFF0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0C9-93E0-4350-8CD4-AA742031CF79}" type="datetimeFigureOut">
              <a:rPr lang="sv-SE" smtClean="0"/>
              <a:t>2025-02-15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2AB81A-84E1-91A5-C0A1-C4C79FCC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D7B567D-9687-3804-9A04-559A5A1A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C3F8-91E0-44C4-9106-D278A7651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87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A9E40F-6C23-C781-7EE7-B93AA110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BA3C540-9F18-477D-91BF-88C0B38BF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0B8689-3027-65FF-FAAC-40A1E314F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4D32168-55AA-4D67-DC09-2F5A4A07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C0C9-93E0-4350-8CD4-AA742031CF79}" type="datetimeFigureOut">
              <a:rPr lang="sv-SE" smtClean="0"/>
              <a:t>2025-02-15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59ADDA6-3AD9-A859-6490-5F30EF65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2CF200-82FA-965A-E512-65CBE7E8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C3F8-91E0-44C4-9106-D278A7651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109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240298E-479D-72F7-CAD3-1873F6FC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B3731E-6F20-5B80-2029-C410A7086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24CBBF-E484-B7FA-E376-A95FD903D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BC0C9-93E0-4350-8CD4-AA742031CF79}" type="datetimeFigureOut">
              <a:rPr lang="sv-SE" smtClean="0"/>
              <a:t>2025-02-15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76C91B-C461-BC67-EA57-757C3347D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3BE0F1-9E22-774F-7963-3A0C6664F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81C3F8-91E0-44C4-9106-D278A76518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40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97B073-8D0B-7E37-1A85-37CA91D74A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0"/>
            <a:ext cx="9144000" cy="781395"/>
          </a:xfrm>
        </p:spPr>
        <p:txBody>
          <a:bodyPr>
            <a:normAutofit fontScale="90000"/>
          </a:bodyPr>
          <a:lstStyle/>
          <a:p>
            <a:r>
              <a:rPr lang="sv-SE" dirty="0"/>
              <a:t>Instruktioner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6B10B53-76AD-83A7-99CB-60BCCB4030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285403" y="781395"/>
            <a:ext cx="11906597" cy="6018415"/>
          </a:xfrm>
        </p:spPr>
        <p:txBody>
          <a:bodyPr>
            <a:normAutofit lnSpcReduction="10000"/>
          </a:bodyPr>
          <a:lstStyle/>
          <a:p>
            <a:pPr algn="l"/>
            <a:r>
              <a:rPr lang="sv-SE" sz="1500" b="1" dirty="0"/>
              <a:t>Övningsinstruktioner:</a:t>
            </a:r>
          </a:p>
          <a:p>
            <a:pPr algn="l"/>
            <a:r>
              <a:rPr lang="sv-SE" sz="1500" b="0" dirty="0"/>
              <a:t>Ni ska nu i gruppen färdigställa denna APD-plan. Det saknas alltså flertalet brand- och säkerhetsrelaterade installationer och utrustningar. </a:t>
            </a:r>
          </a:p>
          <a:p>
            <a:pPr algn="l"/>
            <a:r>
              <a:rPr lang="sv-SE" sz="1500" b="0" dirty="0"/>
              <a:t>Dessa ska ni nu dra ut/kopiera direkt i powerpointpresentationen.</a:t>
            </a:r>
          </a:p>
          <a:p>
            <a:pPr algn="l"/>
            <a:endParaRPr lang="sv-SE" sz="1500" b="0" dirty="0"/>
          </a:p>
          <a:p>
            <a:pPr algn="l"/>
            <a:r>
              <a:rPr lang="sv-SE" sz="1500" b="0" dirty="0"/>
              <a:t>Följande behöver kompletteras eller saknas helt och ska markeras ut på APD-planen</a:t>
            </a:r>
          </a:p>
          <a:p>
            <a:pPr algn="l"/>
            <a:endParaRPr lang="sv-SE" sz="1500" b="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1500" b="0" dirty="0"/>
              <a:t>Brandsläckare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1500" b="0" dirty="0"/>
              <a:t>Tillfälliga larmknappar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1500" b="0" dirty="0"/>
              <a:t>Utrymningsvägar</a:t>
            </a:r>
          </a:p>
          <a:p>
            <a:pPr algn="l"/>
            <a:br>
              <a:rPr lang="sv-SE" sz="1500" dirty="0"/>
            </a:br>
            <a:r>
              <a:rPr lang="sv-SE" sz="1500" b="1" dirty="0"/>
              <a:t>Redovisning:</a:t>
            </a:r>
            <a:br>
              <a:rPr lang="sv-SE" sz="1500" dirty="0"/>
            </a:br>
            <a:endParaRPr lang="sv-SE" sz="1500" dirty="0"/>
          </a:p>
          <a:p>
            <a:pPr algn="l"/>
            <a:r>
              <a:rPr lang="sv-SE" sz="1500" dirty="0"/>
              <a:t>En av er ska spara er färdigställda APD-plan och sedan koppla upp sin dator mot klassrummets projektor, alt. dela innehållet om kursen hålls på distans. För att sedan som grupp redovisa sin APD-plan för övriga grupper.</a:t>
            </a:r>
          </a:p>
          <a:p>
            <a:pPr algn="l"/>
            <a:br>
              <a:rPr lang="sv-SE" sz="1500" dirty="0"/>
            </a:br>
            <a:r>
              <a:rPr lang="sv-SE" sz="1500" dirty="0"/>
              <a:t>Redovisa hur ni har tänkt utifrån två aspekter…</a:t>
            </a:r>
          </a:p>
          <a:p>
            <a:pPr marL="250797" indent="-250797" algn="l">
              <a:buFont typeface="Arial" panose="020B0604020202020204" pitchFamily="34" charset="0"/>
              <a:buChar char="•"/>
            </a:pPr>
            <a:r>
              <a:rPr lang="sv-SE" sz="1500" dirty="0"/>
              <a:t>Placering med hänsyn till aktuella regelverk</a:t>
            </a:r>
          </a:p>
          <a:p>
            <a:pPr marL="250797" indent="-250797" algn="l">
              <a:buFont typeface="Arial" panose="020B0604020202020204" pitchFamily="34" charset="0"/>
              <a:buChar char="•"/>
            </a:pPr>
            <a:r>
              <a:rPr lang="sv-SE" sz="1500" dirty="0"/>
              <a:t>Placering med hänsyn till en bra produktionstekniskt lösning</a:t>
            </a:r>
          </a:p>
          <a:p>
            <a:pPr marL="250797" indent="-250797" algn="l">
              <a:buFont typeface="Arial" panose="020B0604020202020204" pitchFamily="34" charset="0"/>
              <a:buChar char="•"/>
            </a:pPr>
            <a:endParaRPr lang="sv-SE" sz="1500" dirty="0"/>
          </a:p>
          <a:p>
            <a:pPr algn="l"/>
            <a:r>
              <a:rPr lang="sv-SE" sz="1500" dirty="0"/>
              <a:t>Övriga grupper får möjligheten att kommentera och diskutera redovisande grupps förslag.</a:t>
            </a:r>
          </a:p>
          <a:p>
            <a:endParaRPr lang="sv-SE" sz="700" dirty="0"/>
          </a:p>
        </p:txBody>
      </p:sp>
    </p:spTree>
    <p:extLst>
      <p:ext uri="{BB962C8B-B14F-4D97-AF65-F5344CB8AC3E}">
        <p14:creationId xmlns:p14="http://schemas.microsoft.com/office/powerpoint/2010/main" val="122005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ubrik 1">
            <a:extLst>
              <a:ext uri="{FF2B5EF4-FFF2-40B4-BE49-F238E27FC236}">
                <a16:creationId xmlns:a16="http://schemas.microsoft.com/office/drawing/2014/main" id="{E4F3C2BE-117D-C468-37DD-96A9CB99E4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1500" y="-367325"/>
            <a:ext cx="10898242" cy="1508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B4B6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Invändiga arbeten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0EA62FBE-8C0C-3B3C-8B7B-F46B24A273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17249" y="255932"/>
            <a:ext cx="873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Sida 1 av 3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0D245D-0B3C-B31F-89AD-44C472FBE8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148" y="841292"/>
            <a:ext cx="10229814" cy="5760775"/>
          </a:xfrm>
          <a:prstGeom prst="rect">
            <a:avLst/>
          </a:prstGeom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CE275605-472D-B0F6-7D77-C7F5EEFEC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609" y="749772"/>
            <a:ext cx="360000" cy="360000"/>
          </a:xfrm>
          <a:prstGeom prst="rect">
            <a:avLst/>
          </a:prstGeom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6D94BB10-21D6-D7A4-414E-39B1AA4C15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943" y="2649098"/>
            <a:ext cx="360000" cy="290769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48E5F9DC-063C-2DF4-FEA2-856413DE8E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1500" y="1699435"/>
            <a:ext cx="360000" cy="36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67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29272-8FE7-5B2B-5EA8-E88E955FB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ubrik 1">
            <a:extLst>
              <a:ext uri="{FF2B5EF4-FFF2-40B4-BE49-F238E27FC236}">
                <a16:creationId xmlns:a16="http://schemas.microsoft.com/office/drawing/2014/main" id="{FB6F2F69-93F0-808A-5F0C-ABC26EDEF297}"/>
              </a:ext>
            </a:extLst>
          </p:cNvPr>
          <p:cNvSpPr txBox="1">
            <a:spLocks/>
          </p:cNvSpPr>
          <p:nvPr/>
        </p:nvSpPr>
        <p:spPr>
          <a:xfrm>
            <a:off x="571500" y="-367325"/>
            <a:ext cx="10898242" cy="1508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B4B6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Invändiga arbeten (3D-visualisering)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D357F92-D7EC-7982-55BD-608DFFFEBD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17249" y="255932"/>
            <a:ext cx="873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Sida 2 av 3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3A9DA6B-3AD7-BF01-AD7C-D91FA15ED1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004" y="808180"/>
            <a:ext cx="11813992" cy="5950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739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64C8B-490F-3DE3-EB54-6E04DE76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ubrik 1">
            <a:extLst>
              <a:ext uri="{FF2B5EF4-FFF2-40B4-BE49-F238E27FC236}">
                <a16:creationId xmlns:a16="http://schemas.microsoft.com/office/drawing/2014/main" id="{6B1DB8F1-5573-03F7-E2F2-F3EF116682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1500" y="-367325"/>
            <a:ext cx="10898242" cy="1508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B4B6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Invändiga arbeten (3D-visualisering)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61C676F-4F21-CA50-4033-0DCE7680DE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17249" y="255932"/>
            <a:ext cx="873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Sida 3 av 3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01BD9C0-BC6C-B647-C590-5AC83AAC8C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004" y="808180"/>
            <a:ext cx="11813992" cy="5950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5246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216</Words>
  <Application>Microsoft Office PowerPoint</Application>
  <PresentationFormat>Bredbild</PresentationFormat>
  <Paragraphs>31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Instruktioner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Lans</dc:creator>
  <cp:lastModifiedBy>Christian Lans</cp:lastModifiedBy>
  <cp:revision>11</cp:revision>
  <dcterms:created xsi:type="dcterms:W3CDTF">2025-01-28T21:54:11Z</dcterms:created>
  <dcterms:modified xsi:type="dcterms:W3CDTF">2025-02-15T10:11:17Z</dcterms:modified>
</cp:coreProperties>
</file>